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4" r:id="rId3"/>
    <p:sldId id="257" r:id="rId4"/>
    <p:sldId id="258" r:id="rId5"/>
    <p:sldId id="259" r:id="rId6"/>
    <p:sldId id="261" r:id="rId7"/>
    <p:sldId id="260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3366"/>
    <a:srgbClr val="F8F8F8"/>
    <a:srgbClr val="000000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12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image" Target="../media/image13.png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B85E4B-B1D2-44FE-B7F5-988F047F7B88}" type="doc">
      <dgm:prSet loTypeId="urn:microsoft.com/office/officeart/2011/layout/Picture Frame" loCatId="pictur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EDEEE9ED-9EB1-48F4-9C58-3A949F300E3D}">
      <dgm:prSet phldrT="[Text]" custT="1"/>
      <dgm:spPr>
        <a:noFill/>
      </dgm:spPr>
      <dgm:t>
        <a:bodyPr/>
        <a:lstStyle/>
        <a:p>
          <a:r>
            <a:rPr lang="en-US" sz="1000" dirty="0" smtClean="0"/>
            <a:t>Access from Entrance A MRT Station Kota </a:t>
          </a:r>
          <a:r>
            <a:rPr lang="en-US" sz="1000" dirty="0" err="1" smtClean="0"/>
            <a:t>Damansara</a:t>
          </a:r>
          <a:endParaRPr lang="en-US" sz="1000" dirty="0"/>
        </a:p>
      </dgm:t>
    </dgm:pt>
    <dgm:pt modelId="{F5B751AA-D94E-4F16-9942-5CE2F30B5DE4}" type="parTrans" cxnId="{06B0C93A-6BE6-458D-964D-4B754B9EC732}">
      <dgm:prSet/>
      <dgm:spPr/>
      <dgm:t>
        <a:bodyPr/>
        <a:lstStyle/>
        <a:p>
          <a:endParaRPr lang="en-US" sz="2400"/>
        </a:p>
      </dgm:t>
    </dgm:pt>
    <dgm:pt modelId="{30918BA6-99D9-4D22-A003-2BE41485AF52}" type="sibTrans" cxnId="{06B0C93A-6BE6-458D-964D-4B754B9EC732}">
      <dgm:prSet/>
      <dgm:spPr/>
      <dgm:t>
        <a:bodyPr/>
        <a:lstStyle/>
        <a:p>
          <a:endParaRPr lang="en-US" sz="2400"/>
        </a:p>
      </dgm:t>
    </dgm:pt>
    <dgm:pt modelId="{A70A8203-8676-4988-821C-1DD6F9F23258}">
      <dgm:prSet phldrT="[Text]" custT="1"/>
      <dgm:spPr/>
      <dgm:t>
        <a:bodyPr/>
        <a:lstStyle/>
        <a:p>
          <a:r>
            <a:rPr lang="en-US" sz="1000" dirty="0" smtClean="0"/>
            <a:t>Covered walkway from Entrance A MRT Station Kota </a:t>
          </a:r>
          <a:r>
            <a:rPr lang="en-US" sz="1000" dirty="0" err="1" smtClean="0"/>
            <a:t>Damansara</a:t>
          </a:r>
          <a:endParaRPr lang="en-US" sz="1000" dirty="0"/>
        </a:p>
      </dgm:t>
    </dgm:pt>
    <dgm:pt modelId="{35127197-94D1-4CA1-B297-9A49A8A2EB56}" type="parTrans" cxnId="{B395CE20-F0AF-44D3-90A4-EDB845A5CF49}">
      <dgm:prSet/>
      <dgm:spPr/>
      <dgm:t>
        <a:bodyPr/>
        <a:lstStyle/>
        <a:p>
          <a:endParaRPr lang="en-US" sz="2400"/>
        </a:p>
      </dgm:t>
    </dgm:pt>
    <dgm:pt modelId="{01B9FB72-6136-440E-9877-A65536D842E6}" type="sibTrans" cxnId="{B395CE20-F0AF-44D3-90A4-EDB845A5CF49}">
      <dgm:prSet/>
      <dgm:spPr/>
      <dgm:t>
        <a:bodyPr/>
        <a:lstStyle/>
        <a:p>
          <a:endParaRPr lang="en-US" sz="2400"/>
        </a:p>
      </dgm:t>
    </dgm:pt>
    <dgm:pt modelId="{C73B57EE-A121-4792-AA66-56CB13B5B889}">
      <dgm:prSet phldrT="[Text]" custT="1"/>
      <dgm:spPr/>
      <dgm:t>
        <a:bodyPr/>
        <a:lstStyle/>
        <a:p>
          <a:r>
            <a:rPr lang="en-US" sz="1000" dirty="0" smtClean="0"/>
            <a:t>Covered walkway from MRT Station Kota </a:t>
          </a:r>
          <a:r>
            <a:rPr lang="en-US" sz="1000" dirty="0" err="1" smtClean="0"/>
            <a:t>Damansara</a:t>
          </a:r>
          <a:endParaRPr lang="en-US" sz="1000" dirty="0"/>
        </a:p>
      </dgm:t>
    </dgm:pt>
    <dgm:pt modelId="{1C9A55BA-A5E6-4601-9C2A-819D9D0D6476}" type="parTrans" cxnId="{9EF4C58A-D12C-4C3A-858B-A872F541C2ED}">
      <dgm:prSet/>
      <dgm:spPr/>
      <dgm:t>
        <a:bodyPr/>
        <a:lstStyle/>
        <a:p>
          <a:endParaRPr lang="en-US" sz="2400"/>
        </a:p>
      </dgm:t>
    </dgm:pt>
    <dgm:pt modelId="{EFA00850-50B9-49D4-BB2E-AF332C134C2E}" type="sibTrans" cxnId="{9EF4C58A-D12C-4C3A-858B-A872F541C2ED}">
      <dgm:prSet/>
      <dgm:spPr/>
      <dgm:t>
        <a:bodyPr/>
        <a:lstStyle/>
        <a:p>
          <a:endParaRPr lang="en-US" sz="2400"/>
        </a:p>
      </dgm:t>
    </dgm:pt>
    <dgm:pt modelId="{BD119686-93E8-4C4D-A998-7CB1DD3CFCEA}">
      <dgm:prSet phldrT="[Text]" custT="1"/>
      <dgm:spPr/>
      <dgm:t>
        <a:bodyPr/>
        <a:lstStyle/>
        <a:p>
          <a:r>
            <a:rPr lang="en-US" sz="1000" dirty="0" smtClean="0"/>
            <a:t>Access from MRT Station No. 6 Kota </a:t>
          </a:r>
          <a:r>
            <a:rPr lang="en-US" sz="1000" dirty="0" err="1" smtClean="0"/>
            <a:t>Damansara</a:t>
          </a:r>
          <a:r>
            <a:rPr lang="en-US" sz="1000" dirty="0" smtClean="0"/>
            <a:t> </a:t>
          </a:r>
          <a:endParaRPr lang="en-US" sz="1000" dirty="0"/>
        </a:p>
      </dgm:t>
    </dgm:pt>
    <dgm:pt modelId="{8EF2C572-4C88-42D3-81F4-851C6A230BD8}" type="parTrans" cxnId="{F82418E5-622D-42C5-9E57-6569C3820D63}">
      <dgm:prSet/>
      <dgm:spPr/>
      <dgm:t>
        <a:bodyPr/>
        <a:lstStyle/>
        <a:p>
          <a:endParaRPr lang="en-US" sz="2400"/>
        </a:p>
      </dgm:t>
    </dgm:pt>
    <dgm:pt modelId="{936C4818-4381-4B48-9429-8F135A20CBCA}" type="sibTrans" cxnId="{F82418E5-622D-42C5-9E57-6569C3820D63}">
      <dgm:prSet/>
      <dgm:spPr/>
      <dgm:t>
        <a:bodyPr/>
        <a:lstStyle/>
        <a:p>
          <a:endParaRPr lang="en-US" sz="2400"/>
        </a:p>
      </dgm:t>
    </dgm:pt>
    <dgm:pt modelId="{F62493CA-5EC0-4384-9976-C174FBCF89A6}">
      <dgm:prSet phldrT="[Text]" custT="1"/>
      <dgm:spPr/>
      <dgm:t>
        <a:bodyPr/>
        <a:lstStyle/>
        <a:p>
          <a:r>
            <a:rPr lang="en-US" sz="1000" dirty="0" smtClean="0"/>
            <a:t>Entrance from Back Gate to SEGi University/ On-Campus Accommodation</a:t>
          </a:r>
          <a:endParaRPr lang="en-US" sz="1000" dirty="0"/>
        </a:p>
      </dgm:t>
    </dgm:pt>
    <dgm:pt modelId="{D6427A90-28BA-4F3E-A97B-3FB3E8C96452}" type="parTrans" cxnId="{10959D34-ECB2-4E08-BE03-1E1F0E9050CF}">
      <dgm:prSet/>
      <dgm:spPr/>
      <dgm:t>
        <a:bodyPr/>
        <a:lstStyle/>
        <a:p>
          <a:endParaRPr lang="en-US" sz="2400"/>
        </a:p>
      </dgm:t>
    </dgm:pt>
    <dgm:pt modelId="{45147184-B53F-4993-BB0E-61EA3030FA86}" type="sibTrans" cxnId="{10959D34-ECB2-4E08-BE03-1E1F0E9050CF}">
      <dgm:prSet/>
      <dgm:spPr/>
      <dgm:t>
        <a:bodyPr/>
        <a:lstStyle/>
        <a:p>
          <a:endParaRPr lang="en-US" sz="2400"/>
        </a:p>
      </dgm:t>
    </dgm:pt>
    <dgm:pt modelId="{22B850D4-10C8-4DC9-8BDA-BFFA17448AB4}">
      <dgm:prSet phldrT="[Text]" custT="1"/>
      <dgm:spPr/>
      <dgm:t>
        <a:bodyPr/>
        <a:lstStyle/>
        <a:p>
          <a:r>
            <a:rPr lang="en-US" sz="800" dirty="0" smtClean="0"/>
            <a:t>Covered walkway from MRT Station Kota </a:t>
          </a:r>
          <a:r>
            <a:rPr lang="en-US" sz="800" dirty="0" err="1" smtClean="0"/>
            <a:t>Damansara</a:t>
          </a:r>
          <a:r>
            <a:rPr lang="en-US" sz="800" dirty="0" smtClean="0"/>
            <a:t> all the way to On-Campus &amp; Off-Campus Accommodation</a:t>
          </a:r>
          <a:endParaRPr lang="en-US" sz="800" dirty="0"/>
        </a:p>
      </dgm:t>
    </dgm:pt>
    <dgm:pt modelId="{934E0961-A4DA-4654-AC8E-896AE5F5DEAB}" type="parTrans" cxnId="{D83870B0-72A2-4513-AD85-A87F75F0F58E}">
      <dgm:prSet/>
      <dgm:spPr/>
      <dgm:t>
        <a:bodyPr/>
        <a:lstStyle/>
        <a:p>
          <a:endParaRPr lang="en-US" sz="2400"/>
        </a:p>
      </dgm:t>
    </dgm:pt>
    <dgm:pt modelId="{DFF6DC3F-3BD1-4AAB-B4CC-36DEF962EDDF}" type="sibTrans" cxnId="{D83870B0-72A2-4513-AD85-A87F75F0F58E}">
      <dgm:prSet/>
      <dgm:spPr/>
      <dgm:t>
        <a:bodyPr/>
        <a:lstStyle/>
        <a:p>
          <a:endParaRPr lang="en-US" sz="2400"/>
        </a:p>
      </dgm:t>
    </dgm:pt>
    <dgm:pt modelId="{36F8CFEA-EEA6-47E6-A0F8-63F0FA8A9364}" type="pres">
      <dgm:prSet presAssocID="{44B85E4B-B1D2-44FE-B7F5-988F047F7B88}" presName="Name0" presStyleCnt="0">
        <dgm:presLayoutVars>
          <dgm:chMax/>
          <dgm:chPref/>
          <dgm:dir/>
        </dgm:presLayoutVars>
      </dgm:prSet>
      <dgm:spPr/>
    </dgm:pt>
    <dgm:pt modelId="{696F91AC-1EB6-4DE7-9E94-43CBB3F108A3}" type="pres">
      <dgm:prSet presAssocID="{EDEEE9ED-9EB1-48F4-9C58-3A949F300E3D}" presName="composite" presStyleCnt="0"/>
      <dgm:spPr/>
    </dgm:pt>
    <dgm:pt modelId="{6B93E548-0B98-4CEF-A252-3AAE52EBF18C}" type="pres">
      <dgm:prSet presAssocID="{EDEEE9ED-9EB1-48F4-9C58-3A949F300E3D}" presName="Parent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3E0877F4-A2EF-4E1A-8988-3B681D185797}" type="pres">
      <dgm:prSet presAssocID="{EDEEE9ED-9EB1-48F4-9C58-3A949F300E3D}" presName="Accent1" presStyleLbl="parChTrans1D1" presStyleIdx="0" presStyleCnt="6"/>
      <dgm:spPr/>
    </dgm:pt>
    <dgm:pt modelId="{7EE055A9-BF53-43B7-BD14-16658BAE65B5}" type="pres">
      <dgm:prSet presAssocID="{EDEEE9ED-9EB1-48F4-9C58-3A949F300E3D}" presName="Image" presStyleLbl="alignImgPlace1" presStyleIdx="0" presStyleCnt="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302865AA-8181-4F8B-9C6A-C03E83B1CA63}" type="pres">
      <dgm:prSet presAssocID="{30918BA6-99D9-4D22-A003-2BE41485AF52}" presName="sibTrans" presStyleCnt="0"/>
      <dgm:spPr/>
    </dgm:pt>
    <dgm:pt modelId="{5E181DD4-33DC-4D64-8B83-DEA876177659}" type="pres">
      <dgm:prSet presAssocID="{A70A8203-8676-4988-821C-1DD6F9F23258}" presName="composite" presStyleCnt="0"/>
      <dgm:spPr/>
    </dgm:pt>
    <dgm:pt modelId="{21D885C2-69A9-45DB-92F1-D85628A39163}" type="pres">
      <dgm:prSet presAssocID="{A70A8203-8676-4988-821C-1DD6F9F23258}" presName="Parent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D8E73180-7B35-448C-A155-4C343F8BD47B}" type="pres">
      <dgm:prSet presAssocID="{A70A8203-8676-4988-821C-1DD6F9F23258}" presName="Accent1" presStyleLbl="parChTrans1D1" presStyleIdx="1" presStyleCnt="6"/>
      <dgm:spPr/>
    </dgm:pt>
    <dgm:pt modelId="{3C8BEBF0-88F5-4177-8304-1E29599BC771}" type="pres">
      <dgm:prSet presAssocID="{A70A8203-8676-4988-821C-1DD6F9F23258}" presName="Image" presStyleLbl="alignImgPlace1" presStyleIdx="1" presStyleCnt="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89D57C75-67B1-4F47-941F-7F36651F9B57}" type="pres">
      <dgm:prSet presAssocID="{01B9FB72-6136-440E-9877-A65536D842E6}" presName="sibTrans" presStyleCnt="0"/>
      <dgm:spPr/>
    </dgm:pt>
    <dgm:pt modelId="{9D40CBE5-7B97-47B7-AFD4-1236B2075235}" type="pres">
      <dgm:prSet presAssocID="{C73B57EE-A121-4792-AA66-56CB13B5B889}" presName="composite" presStyleCnt="0"/>
      <dgm:spPr/>
    </dgm:pt>
    <dgm:pt modelId="{15FEDE80-2B5A-48BF-A201-8A5B0B9AE9D8}" type="pres">
      <dgm:prSet presAssocID="{C73B57EE-A121-4792-AA66-56CB13B5B889}" presName="Parent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5B7442A0-D530-40A5-B9F4-3FA0CBA3BD64}" type="pres">
      <dgm:prSet presAssocID="{C73B57EE-A121-4792-AA66-56CB13B5B889}" presName="Accent1" presStyleLbl="parChTrans1D1" presStyleIdx="2" presStyleCnt="6"/>
      <dgm:spPr/>
    </dgm:pt>
    <dgm:pt modelId="{D54CD5EE-F1EF-4196-AE33-A6CC2813E98A}" type="pres">
      <dgm:prSet presAssocID="{C73B57EE-A121-4792-AA66-56CB13B5B889}" presName="Image" presStyleLbl="alignImgPlace1" presStyleIdx="2" presStyleCnt="6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CD71C1C7-5939-4D52-B05A-20B73B2A7D8A}" type="pres">
      <dgm:prSet presAssocID="{EFA00850-50B9-49D4-BB2E-AF332C134C2E}" presName="sibTrans" presStyleCnt="0"/>
      <dgm:spPr/>
    </dgm:pt>
    <dgm:pt modelId="{EA7B7B6F-94DF-49C7-936C-C339E1F4538D}" type="pres">
      <dgm:prSet presAssocID="{BD119686-93E8-4C4D-A998-7CB1DD3CFCEA}" presName="composite" presStyleCnt="0"/>
      <dgm:spPr/>
    </dgm:pt>
    <dgm:pt modelId="{2F1FC600-37A5-4FCB-8D6A-302BB9D051B5}" type="pres">
      <dgm:prSet presAssocID="{BD119686-93E8-4C4D-A998-7CB1DD3CFCEA}" presName="ParentText" presStyleLbl="revTx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3668F0-2613-404D-855D-FF8CF6DAE299}" type="pres">
      <dgm:prSet presAssocID="{BD119686-93E8-4C4D-A998-7CB1DD3CFCEA}" presName="Accent1" presStyleLbl="parChTrans1D1" presStyleIdx="3" presStyleCnt="6"/>
      <dgm:spPr/>
    </dgm:pt>
    <dgm:pt modelId="{57F7E64C-48AF-4460-A2C1-ACA0725FCB84}" type="pres">
      <dgm:prSet presAssocID="{BD119686-93E8-4C4D-A998-7CB1DD3CFCEA}" presName="Image" presStyleLbl="alignImgPlace1" presStyleIdx="3" presStyleCnt="6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C38E3247-59B5-4B66-8C75-5510E4D3DA3E}" type="pres">
      <dgm:prSet presAssocID="{936C4818-4381-4B48-9429-8F135A20CBCA}" presName="sibTrans" presStyleCnt="0"/>
      <dgm:spPr/>
    </dgm:pt>
    <dgm:pt modelId="{7F43738D-3018-4BF3-BF50-E1459F0B2E30}" type="pres">
      <dgm:prSet presAssocID="{F62493CA-5EC0-4384-9976-C174FBCF89A6}" presName="composite" presStyleCnt="0"/>
      <dgm:spPr/>
    </dgm:pt>
    <dgm:pt modelId="{434A3BA4-3A8E-4E54-BE87-F562A9142D00}" type="pres">
      <dgm:prSet presAssocID="{F62493CA-5EC0-4384-9976-C174FBCF89A6}" presName="ParentText" presStyleLbl="revTx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B0B2D3-0E26-4826-837F-DE0B793D2881}" type="pres">
      <dgm:prSet presAssocID="{F62493CA-5EC0-4384-9976-C174FBCF89A6}" presName="Accent1" presStyleLbl="parChTrans1D1" presStyleIdx="4" presStyleCnt="6"/>
      <dgm:spPr/>
    </dgm:pt>
    <dgm:pt modelId="{38B4E974-1F44-4228-973E-3E1097F8347C}" type="pres">
      <dgm:prSet presAssocID="{F62493CA-5EC0-4384-9976-C174FBCF89A6}" presName="Image" presStyleLbl="alignImgPlace1" presStyleIdx="4" presStyleCnt="6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</dgm:pt>
    <dgm:pt modelId="{A86B23EB-2A07-4A04-8487-1BC153862FA9}" type="pres">
      <dgm:prSet presAssocID="{45147184-B53F-4993-BB0E-61EA3030FA86}" presName="sibTrans" presStyleCnt="0"/>
      <dgm:spPr/>
    </dgm:pt>
    <dgm:pt modelId="{814858C3-19B7-4DB3-ADC7-7497C2A05484}" type="pres">
      <dgm:prSet presAssocID="{22B850D4-10C8-4DC9-8BDA-BFFA17448AB4}" presName="composite" presStyleCnt="0"/>
      <dgm:spPr/>
    </dgm:pt>
    <dgm:pt modelId="{49C34AAE-680D-4D9E-B5AD-F2C1E74AB04C}" type="pres">
      <dgm:prSet presAssocID="{22B850D4-10C8-4DC9-8BDA-BFFA17448AB4}" presName="ParentText" presStyleLbl="revTx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1326BE-937A-485B-8C36-805A1A9CB7DE}" type="pres">
      <dgm:prSet presAssocID="{22B850D4-10C8-4DC9-8BDA-BFFA17448AB4}" presName="Accent1" presStyleLbl="parChTrans1D1" presStyleIdx="5" presStyleCnt="6"/>
      <dgm:spPr/>
    </dgm:pt>
    <dgm:pt modelId="{4FF85F9F-0CF7-433D-B2EE-B6C8B22F2CF7}" type="pres">
      <dgm:prSet presAssocID="{22B850D4-10C8-4DC9-8BDA-BFFA17448AB4}" presName="Image" presStyleLbl="alignImgPlace1" presStyleIdx="5" presStyleCnt="6"/>
      <dgm:spPr>
        <a:blipFill rotWithShape="1">
          <a:blip xmlns:r="http://schemas.openxmlformats.org/officeDocument/2006/relationships" r:embed="rId6"/>
          <a:stretch>
            <a:fillRect/>
          </a:stretch>
        </a:blipFill>
      </dgm:spPr>
    </dgm:pt>
  </dgm:ptLst>
  <dgm:cxnLst>
    <dgm:cxn modelId="{D514F245-1C49-4409-BFE0-9FC3C5A052A2}" type="presOf" srcId="{22B850D4-10C8-4DC9-8BDA-BFFA17448AB4}" destId="{49C34AAE-680D-4D9E-B5AD-F2C1E74AB04C}" srcOrd="0" destOrd="0" presId="urn:microsoft.com/office/officeart/2011/layout/Picture Frame"/>
    <dgm:cxn modelId="{F82418E5-622D-42C5-9E57-6569C3820D63}" srcId="{44B85E4B-B1D2-44FE-B7F5-988F047F7B88}" destId="{BD119686-93E8-4C4D-A998-7CB1DD3CFCEA}" srcOrd="3" destOrd="0" parTransId="{8EF2C572-4C88-42D3-81F4-851C6A230BD8}" sibTransId="{936C4818-4381-4B48-9429-8F135A20CBCA}"/>
    <dgm:cxn modelId="{01309B60-65B9-444E-A131-5B652355814E}" type="presOf" srcId="{A70A8203-8676-4988-821C-1DD6F9F23258}" destId="{21D885C2-69A9-45DB-92F1-D85628A39163}" srcOrd="0" destOrd="0" presId="urn:microsoft.com/office/officeart/2011/layout/Picture Frame"/>
    <dgm:cxn modelId="{B395CE20-F0AF-44D3-90A4-EDB845A5CF49}" srcId="{44B85E4B-B1D2-44FE-B7F5-988F047F7B88}" destId="{A70A8203-8676-4988-821C-1DD6F9F23258}" srcOrd="1" destOrd="0" parTransId="{35127197-94D1-4CA1-B297-9A49A8A2EB56}" sibTransId="{01B9FB72-6136-440E-9877-A65536D842E6}"/>
    <dgm:cxn modelId="{06B0C93A-6BE6-458D-964D-4B754B9EC732}" srcId="{44B85E4B-B1D2-44FE-B7F5-988F047F7B88}" destId="{EDEEE9ED-9EB1-48F4-9C58-3A949F300E3D}" srcOrd="0" destOrd="0" parTransId="{F5B751AA-D94E-4F16-9942-5CE2F30B5DE4}" sibTransId="{30918BA6-99D9-4D22-A003-2BE41485AF52}"/>
    <dgm:cxn modelId="{4B9BD47B-9D9B-486F-A2CB-6CA0F959AB70}" type="presOf" srcId="{44B85E4B-B1D2-44FE-B7F5-988F047F7B88}" destId="{36F8CFEA-EEA6-47E6-A0F8-63F0FA8A9364}" srcOrd="0" destOrd="0" presId="urn:microsoft.com/office/officeart/2011/layout/Picture Frame"/>
    <dgm:cxn modelId="{5109ED16-DA00-4785-A06D-3FF631DD5A20}" type="presOf" srcId="{EDEEE9ED-9EB1-48F4-9C58-3A949F300E3D}" destId="{6B93E548-0B98-4CEF-A252-3AAE52EBF18C}" srcOrd="0" destOrd="0" presId="urn:microsoft.com/office/officeart/2011/layout/Picture Frame"/>
    <dgm:cxn modelId="{9EF4C58A-D12C-4C3A-858B-A872F541C2ED}" srcId="{44B85E4B-B1D2-44FE-B7F5-988F047F7B88}" destId="{C73B57EE-A121-4792-AA66-56CB13B5B889}" srcOrd="2" destOrd="0" parTransId="{1C9A55BA-A5E6-4601-9C2A-819D9D0D6476}" sibTransId="{EFA00850-50B9-49D4-BB2E-AF332C134C2E}"/>
    <dgm:cxn modelId="{A2106E7B-26D2-4457-83E3-AC40F9C4DA6B}" type="presOf" srcId="{C73B57EE-A121-4792-AA66-56CB13B5B889}" destId="{15FEDE80-2B5A-48BF-A201-8A5B0B9AE9D8}" srcOrd="0" destOrd="0" presId="urn:microsoft.com/office/officeart/2011/layout/Picture Frame"/>
    <dgm:cxn modelId="{D83870B0-72A2-4513-AD85-A87F75F0F58E}" srcId="{44B85E4B-B1D2-44FE-B7F5-988F047F7B88}" destId="{22B850D4-10C8-4DC9-8BDA-BFFA17448AB4}" srcOrd="5" destOrd="0" parTransId="{934E0961-A4DA-4654-AC8E-896AE5F5DEAB}" sibTransId="{DFF6DC3F-3BD1-4AAB-B4CC-36DEF962EDDF}"/>
    <dgm:cxn modelId="{5441B4F0-0355-4560-B55E-8DE795553FF3}" type="presOf" srcId="{F62493CA-5EC0-4384-9976-C174FBCF89A6}" destId="{434A3BA4-3A8E-4E54-BE87-F562A9142D00}" srcOrd="0" destOrd="0" presId="urn:microsoft.com/office/officeart/2011/layout/Picture Frame"/>
    <dgm:cxn modelId="{078F5505-5960-46B5-BBCB-627C79A01418}" type="presOf" srcId="{BD119686-93E8-4C4D-A998-7CB1DD3CFCEA}" destId="{2F1FC600-37A5-4FCB-8D6A-302BB9D051B5}" srcOrd="0" destOrd="0" presId="urn:microsoft.com/office/officeart/2011/layout/Picture Frame"/>
    <dgm:cxn modelId="{10959D34-ECB2-4E08-BE03-1E1F0E9050CF}" srcId="{44B85E4B-B1D2-44FE-B7F5-988F047F7B88}" destId="{F62493CA-5EC0-4384-9976-C174FBCF89A6}" srcOrd="4" destOrd="0" parTransId="{D6427A90-28BA-4F3E-A97B-3FB3E8C96452}" sibTransId="{45147184-B53F-4993-BB0E-61EA3030FA86}"/>
    <dgm:cxn modelId="{8EE3F94E-EFFC-42F7-BBCE-CC656E5C8E9C}" type="presParOf" srcId="{36F8CFEA-EEA6-47E6-A0F8-63F0FA8A9364}" destId="{696F91AC-1EB6-4DE7-9E94-43CBB3F108A3}" srcOrd="0" destOrd="0" presId="urn:microsoft.com/office/officeart/2011/layout/Picture Frame"/>
    <dgm:cxn modelId="{AC8AEC92-AC24-4C38-ADB6-AE2E437C6C3D}" type="presParOf" srcId="{696F91AC-1EB6-4DE7-9E94-43CBB3F108A3}" destId="{6B93E548-0B98-4CEF-A252-3AAE52EBF18C}" srcOrd="0" destOrd="0" presId="urn:microsoft.com/office/officeart/2011/layout/Picture Frame"/>
    <dgm:cxn modelId="{C3E61CC0-9730-4961-9684-69E4134D86BD}" type="presParOf" srcId="{696F91AC-1EB6-4DE7-9E94-43CBB3F108A3}" destId="{3E0877F4-A2EF-4E1A-8988-3B681D185797}" srcOrd="1" destOrd="0" presId="urn:microsoft.com/office/officeart/2011/layout/Picture Frame"/>
    <dgm:cxn modelId="{44A9CD37-41DF-40B8-A1BB-0C1CA817B4A1}" type="presParOf" srcId="{696F91AC-1EB6-4DE7-9E94-43CBB3F108A3}" destId="{7EE055A9-BF53-43B7-BD14-16658BAE65B5}" srcOrd="2" destOrd="0" presId="urn:microsoft.com/office/officeart/2011/layout/Picture Frame"/>
    <dgm:cxn modelId="{E17C110E-9EFA-4A96-BF49-0A02DD46E51F}" type="presParOf" srcId="{36F8CFEA-EEA6-47E6-A0F8-63F0FA8A9364}" destId="{302865AA-8181-4F8B-9C6A-C03E83B1CA63}" srcOrd="1" destOrd="0" presId="urn:microsoft.com/office/officeart/2011/layout/Picture Frame"/>
    <dgm:cxn modelId="{E23E8539-CFE7-4B2E-9B25-45C271BC99DD}" type="presParOf" srcId="{36F8CFEA-EEA6-47E6-A0F8-63F0FA8A9364}" destId="{5E181DD4-33DC-4D64-8B83-DEA876177659}" srcOrd="2" destOrd="0" presId="urn:microsoft.com/office/officeart/2011/layout/Picture Frame"/>
    <dgm:cxn modelId="{32E5E3AB-9F68-4CCF-B4DE-02D7DCFBDD7F}" type="presParOf" srcId="{5E181DD4-33DC-4D64-8B83-DEA876177659}" destId="{21D885C2-69A9-45DB-92F1-D85628A39163}" srcOrd="0" destOrd="0" presId="urn:microsoft.com/office/officeart/2011/layout/Picture Frame"/>
    <dgm:cxn modelId="{45312456-80B1-439B-A468-1E81493DC8CE}" type="presParOf" srcId="{5E181DD4-33DC-4D64-8B83-DEA876177659}" destId="{D8E73180-7B35-448C-A155-4C343F8BD47B}" srcOrd="1" destOrd="0" presId="urn:microsoft.com/office/officeart/2011/layout/Picture Frame"/>
    <dgm:cxn modelId="{D5B92437-42C7-42B6-BF75-FF23C8B66AE6}" type="presParOf" srcId="{5E181DD4-33DC-4D64-8B83-DEA876177659}" destId="{3C8BEBF0-88F5-4177-8304-1E29599BC771}" srcOrd="2" destOrd="0" presId="urn:microsoft.com/office/officeart/2011/layout/Picture Frame"/>
    <dgm:cxn modelId="{BB992D74-4957-4046-B320-7864DA4B6E46}" type="presParOf" srcId="{36F8CFEA-EEA6-47E6-A0F8-63F0FA8A9364}" destId="{89D57C75-67B1-4F47-941F-7F36651F9B57}" srcOrd="3" destOrd="0" presId="urn:microsoft.com/office/officeart/2011/layout/Picture Frame"/>
    <dgm:cxn modelId="{F6DA59F4-8332-4945-BCE0-0E8706D0C150}" type="presParOf" srcId="{36F8CFEA-EEA6-47E6-A0F8-63F0FA8A9364}" destId="{9D40CBE5-7B97-47B7-AFD4-1236B2075235}" srcOrd="4" destOrd="0" presId="urn:microsoft.com/office/officeart/2011/layout/Picture Frame"/>
    <dgm:cxn modelId="{7485B506-6DED-45F8-AFE2-21DF434C6CB9}" type="presParOf" srcId="{9D40CBE5-7B97-47B7-AFD4-1236B2075235}" destId="{15FEDE80-2B5A-48BF-A201-8A5B0B9AE9D8}" srcOrd="0" destOrd="0" presId="urn:microsoft.com/office/officeart/2011/layout/Picture Frame"/>
    <dgm:cxn modelId="{7A84BE3E-E67F-4B3C-951A-D2EB274EA447}" type="presParOf" srcId="{9D40CBE5-7B97-47B7-AFD4-1236B2075235}" destId="{5B7442A0-D530-40A5-B9F4-3FA0CBA3BD64}" srcOrd="1" destOrd="0" presId="urn:microsoft.com/office/officeart/2011/layout/Picture Frame"/>
    <dgm:cxn modelId="{1A22553C-FABC-4522-B345-B4F3E8420105}" type="presParOf" srcId="{9D40CBE5-7B97-47B7-AFD4-1236B2075235}" destId="{D54CD5EE-F1EF-4196-AE33-A6CC2813E98A}" srcOrd="2" destOrd="0" presId="urn:microsoft.com/office/officeart/2011/layout/Picture Frame"/>
    <dgm:cxn modelId="{D8F91BD2-DE57-47A0-877B-84E1DB48B7F5}" type="presParOf" srcId="{36F8CFEA-EEA6-47E6-A0F8-63F0FA8A9364}" destId="{CD71C1C7-5939-4D52-B05A-20B73B2A7D8A}" srcOrd="5" destOrd="0" presId="urn:microsoft.com/office/officeart/2011/layout/Picture Frame"/>
    <dgm:cxn modelId="{117CA70F-43B5-4058-AC12-DCAF4BF6A3CC}" type="presParOf" srcId="{36F8CFEA-EEA6-47E6-A0F8-63F0FA8A9364}" destId="{EA7B7B6F-94DF-49C7-936C-C339E1F4538D}" srcOrd="6" destOrd="0" presId="urn:microsoft.com/office/officeart/2011/layout/Picture Frame"/>
    <dgm:cxn modelId="{66803F87-583F-40CF-B16D-AF0F2BDB66A8}" type="presParOf" srcId="{EA7B7B6F-94DF-49C7-936C-C339E1F4538D}" destId="{2F1FC600-37A5-4FCB-8D6A-302BB9D051B5}" srcOrd="0" destOrd="0" presId="urn:microsoft.com/office/officeart/2011/layout/Picture Frame"/>
    <dgm:cxn modelId="{319756D8-C59F-4A96-960C-68B1491EBBB0}" type="presParOf" srcId="{EA7B7B6F-94DF-49C7-936C-C339E1F4538D}" destId="{623668F0-2613-404D-855D-FF8CF6DAE299}" srcOrd="1" destOrd="0" presId="urn:microsoft.com/office/officeart/2011/layout/Picture Frame"/>
    <dgm:cxn modelId="{6EB81060-CB3C-4E98-9AD8-E5E4E6F142A5}" type="presParOf" srcId="{EA7B7B6F-94DF-49C7-936C-C339E1F4538D}" destId="{57F7E64C-48AF-4460-A2C1-ACA0725FCB84}" srcOrd="2" destOrd="0" presId="urn:microsoft.com/office/officeart/2011/layout/Picture Frame"/>
    <dgm:cxn modelId="{1326F4E6-986E-452A-A9F0-FA1E249FD5D0}" type="presParOf" srcId="{36F8CFEA-EEA6-47E6-A0F8-63F0FA8A9364}" destId="{C38E3247-59B5-4B66-8C75-5510E4D3DA3E}" srcOrd="7" destOrd="0" presId="urn:microsoft.com/office/officeart/2011/layout/Picture Frame"/>
    <dgm:cxn modelId="{A3522051-E499-4E09-80D1-C0850AD20375}" type="presParOf" srcId="{36F8CFEA-EEA6-47E6-A0F8-63F0FA8A9364}" destId="{7F43738D-3018-4BF3-BF50-E1459F0B2E30}" srcOrd="8" destOrd="0" presId="urn:microsoft.com/office/officeart/2011/layout/Picture Frame"/>
    <dgm:cxn modelId="{8E7524CD-C235-4FBE-A4C0-117E720601F1}" type="presParOf" srcId="{7F43738D-3018-4BF3-BF50-E1459F0B2E30}" destId="{434A3BA4-3A8E-4E54-BE87-F562A9142D00}" srcOrd="0" destOrd="0" presId="urn:microsoft.com/office/officeart/2011/layout/Picture Frame"/>
    <dgm:cxn modelId="{53CABA3E-5986-4510-AFBD-95008B6710A6}" type="presParOf" srcId="{7F43738D-3018-4BF3-BF50-E1459F0B2E30}" destId="{33B0B2D3-0E26-4826-837F-DE0B793D2881}" srcOrd="1" destOrd="0" presId="urn:microsoft.com/office/officeart/2011/layout/Picture Frame"/>
    <dgm:cxn modelId="{DAE15BC7-CF2A-4EFD-8EA7-026637FE0B09}" type="presParOf" srcId="{7F43738D-3018-4BF3-BF50-E1459F0B2E30}" destId="{38B4E974-1F44-4228-973E-3E1097F8347C}" srcOrd="2" destOrd="0" presId="urn:microsoft.com/office/officeart/2011/layout/Picture Frame"/>
    <dgm:cxn modelId="{E263320E-5039-4542-BB2A-798B12A64114}" type="presParOf" srcId="{36F8CFEA-EEA6-47E6-A0F8-63F0FA8A9364}" destId="{A86B23EB-2A07-4A04-8487-1BC153862FA9}" srcOrd="9" destOrd="0" presId="urn:microsoft.com/office/officeart/2011/layout/Picture Frame"/>
    <dgm:cxn modelId="{8086722C-0AF8-4977-84B9-DEE7BC7F7CE4}" type="presParOf" srcId="{36F8CFEA-EEA6-47E6-A0F8-63F0FA8A9364}" destId="{814858C3-19B7-4DB3-ADC7-7497C2A05484}" srcOrd="10" destOrd="0" presId="urn:microsoft.com/office/officeart/2011/layout/Picture Frame"/>
    <dgm:cxn modelId="{E7943898-FA21-4FA6-A943-0817A1D20C0E}" type="presParOf" srcId="{814858C3-19B7-4DB3-ADC7-7497C2A05484}" destId="{49C34AAE-680D-4D9E-B5AD-F2C1E74AB04C}" srcOrd="0" destOrd="0" presId="urn:microsoft.com/office/officeart/2011/layout/Picture Frame"/>
    <dgm:cxn modelId="{0D990B89-A90B-4866-9B64-4E26E6005DB1}" type="presParOf" srcId="{814858C3-19B7-4DB3-ADC7-7497C2A05484}" destId="{1E1326BE-937A-485B-8C36-805A1A9CB7DE}" srcOrd="1" destOrd="0" presId="urn:microsoft.com/office/officeart/2011/layout/Picture Frame"/>
    <dgm:cxn modelId="{D31029AC-72EC-4284-A811-D709CC3B83CC}" type="presParOf" srcId="{814858C3-19B7-4DB3-ADC7-7497C2A05484}" destId="{4FF85F9F-0CF7-433D-B2EE-B6C8B22F2CF7}" srcOrd="2" destOrd="0" presId="urn:microsoft.com/office/officeart/2011/layout/Picture Fram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F7E64C-48AF-4460-A2C1-ACA0725FCB84}">
      <dsp:nvSpPr>
        <dsp:cNvPr id="0" name=""/>
        <dsp:cNvSpPr/>
      </dsp:nvSpPr>
      <dsp:spPr>
        <a:xfrm>
          <a:off x="3534761" y="2310325"/>
          <a:ext cx="2782269" cy="1717479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4CD5EE-F1EF-4196-AE33-A6CC2813E98A}">
      <dsp:nvSpPr>
        <dsp:cNvPr id="0" name=""/>
        <dsp:cNvSpPr/>
      </dsp:nvSpPr>
      <dsp:spPr>
        <a:xfrm>
          <a:off x="236457" y="2310325"/>
          <a:ext cx="2782269" cy="1717479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8BEBF0-88F5-4177-8304-1E29599BC771}">
      <dsp:nvSpPr>
        <dsp:cNvPr id="0" name=""/>
        <dsp:cNvSpPr/>
      </dsp:nvSpPr>
      <dsp:spPr>
        <a:xfrm>
          <a:off x="3534761" y="1731"/>
          <a:ext cx="2782269" cy="1717479"/>
        </a:xfrm>
        <a:prstGeom prst="rect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B4E974-1F44-4228-973E-3E1097F8347C}">
      <dsp:nvSpPr>
        <dsp:cNvPr id="0" name=""/>
        <dsp:cNvSpPr/>
      </dsp:nvSpPr>
      <dsp:spPr>
        <a:xfrm>
          <a:off x="236457" y="4618920"/>
          <a:ext cx="2782269" cy="1717479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E055A9-BF53-43B7-BD14-16658BAE65B5}">
      <dsp:nvSpPr>
        <dsp:cNvPr id="0" name=""/>
        <dsp:cNvSpPr/>
      </dsp:nvSpPr>
      <dsp:spPr>
        <a:xfrm>
          <a:off x="236457" y="1731"/>
          <a:ext cx="2782269" cy="1717479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93E548-0B98-4CEF-A252-3AAE52EBF18C}">
      <dsp:nvSpPr>
        <dsp:cNvPr id="0" name=""/>
        <dsp:cNvSpPr/>
      </dsp:nvSpPr>
      <dsp:spPr>
        <a:xfrm>
          <a:off x="20268" y="1709167"/>
          <a:ext cx="2776572" cy="293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0" rIns="38100" bIns="0" numCol="1" spcCol="1270" anchor="b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Access from Entrance A MRT Station Kota </a:t>
          </a:r>
          <a:r>
            <a:rPr lang="en-US" sz="1000" kern="1200" dirty="0" err="1" smtClean="0"/>
            <a:t>Damansara</a:t>
          </a:r>
          <a:endParaRPr lang="en-US" sz="1000" kern="1200" dirty="0"/>
        </a:p>
      </dsp:txBody>
      <dsp:txXfrm>
        <a:off x="20268" y="1709167"/>
        <a:ext cx="2776572" cy="293879"/>
      </dsp:txXfrm>
    </dsp:sp>
    <dsp:sp modelId="{4FF85F9F-0CF7-433D-B2EE-B6C8B22F2CF7}">
      <dsp:nvSpPr>
        <dsp:cNvPr id="0" name=""/>
        <dsp:cNvSpPr/>
      </dsp:nvSpPr>
      <dsp:spPr>
        <a:xfrm>
          <a:off x="3534761" y="4618920"/>
          <a:ext cx="2782269" cy="1717479"/>
        </a:xfrm>
        <a:prstGeom prst="rect">
          <a:avLst/>
        </a:prstGeom>
        <a:blipFill rotWithShape="1">
          <a:blip xmlns:r="http://schemas.openxmlformats.org/officeDocument/2006/relationships" r:embed="rId6"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0877F4-A2EF-4E1A-8988-3B681D185797}">
      <dsp:nvSpPr>
        <dsp:cNvPr id="0" name=""/>
        <dsp:cNvSpPr/>
      </dsp:nvSpPr>
      <dsp:spPr>
        <a:xfrm>
          <a:off x="20268" y="223497"/>
          <a:ext cx="2781370" cy="1786982"/>
        </a:xfrm>
        <a:prstGeom prst="rect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D885C2-69A9-45DB-92F1-D85628A39163}">
      <dsp:nvSpPr>
        <dsp:cNvPr id="0" name=""/>
        <dsp:cNvSpPr/>
      </dsp:nvSpPr>
      <dsp:spPr>
        <a:xfrm>
          <a:off x="3318572" y="1709167"/>
          <a:ext cx="2776572" cy="293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0" rIns="38100" bIns="0" numCol="1" spcCol="1270" anchor="b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Covered walkway from Entrance A MRT Station Kota </a:t>
          </a:r>
          <a:r>
            <a:rPr lang="en-US" sz="1000" kern="1200" dirty="0" err="1" smtClean="0"/>
            <a:t>Damansara</a:t>
          </a:r>
          <a:endParaRPr lang="en-US" sz="1000" kern="1200" dirty="0"/>
        </a:p>
      </dsp:txBody>
      <dsp:txXfrm>
        <a:off x="3318572" y="1709167"/>
        <a:ext cx="2776572" cy="293879"/>
      </dsp:txXfrm>
    </dsp:sp>
    <dsp:sp modelId="{D8E73180-7B35-448C-A155-4C343F8BD47B}">
      <dsp:nvSpPr>
        <dsp:cNvPr id="0" name=""/>
        <dsp:cNvSpPr/>
      </dsp:nvSpPr>
      <dsp:spPr>
        <a:xfrm>
          <a:off x="3318572" y="223497"/>
          <a:ext cx="2781370" cy="1786982"/>
        </a:xfrm>
        <a:prstGeom prst="rect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FEDE80-2B5A-48BF-A201-8A5B0B9AE9D8}">
      <dsp:nvSpPr>
        <dsp:cNvPr id="0" name=""/>
        <dsp:cNvSpPr/>
      </dsp:nvSpPr>
      <dsp:spPr>
        <a:xfrm>
          <a:off x="20268" y="4017761"/>
          <a:ext cx="2776572" cy="293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0" rIns="38100" bIns="0" numCol="1" spcCol="1270" anchor="b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Covered walkway from MRT Station Kota </a:t>
          </a:r>
          <a:r>
            <a:rPr lang="en-US" sz="1000" kern="1200" dirty="0" err="1" smtClean="0"/>
            <a:t>Damansara</a:t>
          </a:r>
          <a:endParaRPr lang="en-US" sz="1000" kern="1200" dirty="0"/>
        </a:p>
      </dsp:txBody>
      <dsp:txXfrm>
        <a:off x="20268" y="4017761"/>
        <a:ext cx="2776572" cy="293879"/>
      </dsp:txXfrm>
    </dsp:sp>
    <dsp:sp modelId="{5B7442A0-D530-40A5-B9F4-3FA0CBA3BD64}">
      <dsp:nvSpPr>
        <dsp:cNvPr id="0" name=""/>
        <dsp:cNvSpPr/>
      </dsp:nvSpPr>
      <dsp:spPr>
        <a:xfrm>
          <a:off x="20268" y="2532091"/>
          <a:ext cx="2781370" cy="1786982"/>
        </a:xfrm>
        <a:prstGeom prst="rect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1FC600-37A5-4FCB-8D6A-302BB9D051B5}">
      <dsp:nvSpPr>
        <dsp:cNvPr id="0" name=""/>
        <dsp:cNvSpPr/>
      </dsp:nvSpPr>
      <dsp:spPr>
        <a:xfrm>
          <a:off x="3318572" y="4017761"/>
          <a:ext cx="2776572" cy="293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0" rIns="38100" bIns="0" numCol="1" spcCol="1270" anchor="b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Access from MRT Station No. 6 Kota </a:t>
          </a:r>
          <a:r>
            <a:rPr lang="en-US" sz="1000" kern="1200" dirty="0" err="1" smtClean="0"/>
            <a:t>Damansara</a:t>
          </a:r>
          <a:r>
            <a:rPr lang="en-US" sz="1000" kern="1200" dirty="0" smtClean="0"/>
            <a:t> </a:t>
          </a:r>
          <a:endParaRPr lang="en-US" sz="1000" kern="1200" dirty="0"/>
        </a:p>
      </dsp:txBody>
      <dsp:txXfrm>
        <a:off x="3318572" y="4017761"/>
        <a:ext cx="2776572" cy="293879"/>
      </dsp:txXfrm>
    </dsp:sp>
    <dsp:sp modelId="{623668F0-2613-404D-855D-FF8CF6DAE299}">
      <dsp:nvSpPr>
        <dsp:cNvPr id="0" name=""/>
        <dsp:cNvSpPr/>
      </dsp:nvSpPr>
      <dsp:spPr>
        <a:xfrm>
          <a:off x="3318572" y="2532091"/>
          <a:ext cx="2781370" cy="1786982"/>
        </a:xfrm>
        <a:prstGeom prst="rect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4A3BA4-3A8E-4E54-BE87-F562A9142D00}">
      <dsp:nvSpPr>
        <dsp:cNvPr id="0" name=""/>
        <dsp:cNvSpPr/>
      </dsp:nvSpPr>
      <dsp:spPr>
        <a:xfrm>
          <a:off x="20268" y="6326356"/>
          <a:ext cx="2776572" cy="293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0" rIns="38100" bIns="0" numCol="1" spcCol="1270" anchor="b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Entrance from Back Gate to SEGi University/ On-Campus Accommodation</a:t>
          </a:r>
          <a:endParaRPr lang="en-US" sz="1000" kern="1200" dirty="0"/>
        </a:p>
      </dsp:txBody>
      <dsp:txXfrm>
        <a:off x="20268" y="6326356"/>
        <a:ext cx="2776572" cy="293879"/>
      </dsp:txXfrm>
    </dsp:sp>
    <dsp:sp modelId="{33B0B2D3-0E26-4826-837F-DE0B793D2881}">
      <dsp:nvSpPr>
        <dsp:cNvPr id="0" name=""/>
        <dsp:cNvSpPr/>
      </dsp:nvSpPr>
      <dsp:spPr>
        <a:xfrm>
          <a:off x="20268" y="4840685"/>
          <a:ext cx="2781370" cy="1786982"/>
        </a:xfrm>
        <a:prstGeom prst="rect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C34AAE-680D-4D9E-B5AD-F2C1E74AB04C}">
      <dsp:nvSpPr>
        <dsp:cNvPr id="0" name=""/>
        <dsp:cNvSpPr/>
      </dsp:nvSpPr>
      <dsp:spPr>
        <a:xfrm>
          <a:off x="3318572" y="6326356"/>
          <a:ext cx="2776572" cy="293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0" rIns="30480" bIns="0" numCol="1" spcCol="1270" anchor="b" anchorCtr="0">
          <a:noAutofit/>
        </a:bodyPr>
        <a:lstStyle/>
        <a:p>
          <a:pPr lvl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Covered walkway from MRT Station Kota </a:t>
          </a:r>
          <a:r>
            <a:rPr lang="en-US" sz="800" kern="1200" dirty="0" err="1" smtClean="0"/>
            <a:t>Damansara</a:t>
          </a:r>
          <a:r>
            <a:rPr lang="en-US" sz="800" kern="1200" dirty="0" smtClean="0"/>
            <a:t> all the way to On-Campus &amp; Off-Campus Accommodation</a:t>
          </a:r>
          <a:endParaRPr lang="en-US" sz="800" kern="1200" dirty="0"/>
        </a:p>
      </dsp:txBody>
      <dsp:txXfrm>
        <a:off x="3318572" y="6326356"/>
        <a:ext cx="2776572" cy="293879"/>
      </dsp:txXfrm>
    </dsp:sp>
    <dsp:sp modelId="{1E1326BE-937A-485B-8C36-805A1A9CB7DE}">
      <dsp:nvSpPr>
        <dsp:cNvPr id="0" name=""/>
        <dsp:cNvSpPr/>
      </dsp:nvSpPr>
      <dsp:spPr>
        <a:xfrm>
          <a:off x="3318572" y="4840685"/>
          <a:ext cx="2781370" cy="1786982"/>
        </a:xfrm>
        <a:prstGeom prst="rect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Picture Frame">
  <dgm:title val="Picture Frame"/>
  <dgm:desc val="Use to show pictures and the corresponding Level 1 text, both displayed in an offset frame. Works best with Level 1 text only."/>
  <dgm:catLst>
    <dgm:cat type="picture" pri="6500"/>
    <dgm:cat type="officeonline" pri="10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4927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Text" refType="w" fact="0"/>
              <dgm:constr type="t" for="ch" forName="ParentText" refType="h" fact="0.85"/>
              <dgm:constr type="w" for="ch" forName="ParentText" refType="w" fact="0.926"/>
              <dgm:constr type="h" for="ch" forName="ParentText" refType="h" fact="0.1463"/>
              <dgm:constr type="l" for="ch" forName="Accent1" refType="w" fact="0"/>
              <dgm:constr type="t" for="ch" forName="Accent1" refType="h" fact="0.1104"/>
              <dgm:constr type="w" for="ch" forName="Accent1" refType="w" fact="0.9276"/>
              <dgm:constr type="h" for="ch" forName="Accent1" refType="h" fact="0.8896"/>
              <dgm:constr type="l" for="ch" forName="Image" refType="w" fact="0.0721"/>
              <dgm:constr type="t" for="ch" forName="Image" refType="h" fact="0"/>
              <dgm:constr type="w" for="ch" forName="Image" refType="w" fact="0.9279"/>
              <dgm:constr type="h" for="ch" forName="Image" refType="h" fact="0.855"/>
            </dgm:constrLst>
          </dgm:if>
          <dgm:else name="Name6">
            <dgm:constrLst>
              <dgm:constr type="l" for="ch" forName="ParentText" refType="w" fact="0.0837"/>
              <dgm:constr type="t" for="ch" forName="ParentText" refType="h" fact="0.84"/>
              <dgm:constr type="w" for="ch" forName="ParentText" refType="w" fact="0.9163"/>
              <dgm:constr type="h" for="ch" forName="ParentText" refType="h" fact="0.1463"/>
              <dgm:constr type="l" for="ch" forName="Accent1" refType="w" fact="0.0724"/>
              <dgm:constr type="t" for="ch" forName="Accent1" refType="h" fact="0.1104"/>
              <dgm:constr type="w" for="ch" forName="Accent1" refType="w" fact="0.9276"/>
              <dgm:constr type="h" for="ch" forName="Accent1" refType="h" fact="0.8896"/>
              <dgm:constr type="l" for="ch" forName="Image" refType="w" fact="0"/>
              <dgm:constr type="t" for="ch" forName="Image" refType="h" fact="0"/>
              <dgm:constr type="w" for="ch" forName="Image" refType="w" fact="0.9279"/>
              <dgm:constr type="h" for="ch" forName="Image" refType="h" fact="0.855"/>
            </dgm:constrLst>
          </dgm:else>
        </dgm:choos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l"/>
            <dgm:param type="txAnchorVert" val="b"/>
            <dgm:param type="txAnchorVertCh" val="b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Accent1" styleLbl="parChTrans1D1">
          <dgm:alg type="sp"/>
          <dgm:shape xmlns:r="http://schemas.openxmlformats.org/officeDocument/2006/relationships" type="rect" r:blip="" zOrderOff="10">
            <dgm:adjLst/>
          </dgm:shape>
          <dgm:presOf/>
        </dgm:layoutNode>
        <dgm:layoutNode name="Image" styleLbl="alignImgPlace1">
          <dgm:alg type="sp"/>
          <dgm:shape xmlns:r="http://schemas.openxmlformats.org/officeDocument/2006/relationships" type="rect" r:blip="" zOrderOff="-15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jpeg>
</file>

<file path=ppt/media/image27.jpg>
</file>

<file path=ppt/media/image28.jpg>
</file>

<file path=ppt/media/image3.png>
</file>

<file path=ppt/media/image4.png>
</file>

<file path=ppt/media/image5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2405678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492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300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32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0890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4427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93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8288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53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204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38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33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019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10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46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728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4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3AE7645-D5AC-482B-9B0F-D8113A5627C5}" type="datetimeFigureOut">
              <a:rPr lang="en-US" smtClean="0"/>
              <a:t>26-Apr-18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16DB449-6208-4A44-A06C-6BCFE25BE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0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8" r="5523"/>
          <a:stretch/>
        </p:blipFill>
        <p:spPr>
          <a:xfrm>
            <a:off x="-12880" y="0"/>
            <a:ext cx="9156879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73" y="285397"/>
            <a:ext cx="2205213" cy="9509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108361" y="2356834"/>
            <a:ext cx="5035638" cy="3142444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On-Campus Accommodation</a:t>
            </a:r>
          </a:p>
          <a:p>
            <a:pPr algn="ctr"/>
            <a:r>
              <a:rPr lang="en-US" sz="46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SEGi Mars &amp; Venus</a:t>
            </a:r>
          </a:p>
          <a:p>
            <a:pPr algn="ctr"/>
            <a:r>
              <a:rPr lang="en-US" sz="24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</a:t>
            </a:r>
          </a:p>
          <a:p>
            <a:pPr algn="ctr"/>
            <a:r>
              <a:rPr lang="en-US" sz="30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Off-Campus Accommodation</a:t>
            </a:r>
          </a:p>
          <a:p>
            <a:pPr algn="ctr"/>
            <a:r>
              <a:rPr lang="en-US" sz="54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SEGi Residences</a:t>
            </a:r>
            <a:endParaRPr lang="en-US" sz="4600" b="1" dirty="0"/>
          </a:p>
        </p:txBody>
      </p:sp>
    </p:spTree>
    <p:extLst>
      <p:ext uri="{BB962C8B-B14F-4D97-AF65-F5344CB8AC3E}">
        <p14:creationId xmlns:p14="http://schemas.microsoft.com/office/powerpoint/2010/main" val="2650549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8" r="4868"/>
          <a:stretch/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6" r="4979"/>
          <a:stretch/>
        </p:blipFill>
        <p:spPr>
          <a:xfrm>
            <a:off x="4610100" y="0"/>
            <a:ext cx="4533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000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31800" y="342900"/>
            <a:ext cx="8217687" cy="6133743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514268" y="2665927"/>
            <a:ext cx="6032754" cy="3709116"/>
            <a:chOff x="1488510" y="1481071"/>
            <a:chExt cx="6032754" cy="37091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lum contrast="40000"/>
            </a:blip>
            <a:srcRect t="11634" b="7446"/>
            <a:stretch/>
          </p:blipFill>
          <p:spPr>
            <a:xfrm>
              <a:off x="1488510" y="1481071"/>
              <a:ext cx="6032754" cy="3709116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 rot="1189491">
              <a:off x="4378816" y="2884867"/>
              <a:ext cx="1146220" cy="1815921"/>
            </a:xfrm>
            <a:prstGeom prst="rect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 rot="1189491">
              <a:off x="2167172" y="2236292"/>
              <a:ext cx="803058" cy="776180"/>
            </a:xfrm>
            <a:prstGeom prst="rect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 rot="1189491">
              <a:off x="4612715" y="2811454"/>
              <a:ext cx="530278" cy="540419"/>
            </a:xfrm>
            <a:prstGeom prst="rect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Line Callout 2 (Accent Bar) 14"/>
          <p:cNvSpPr/>
          <p:nvPr/>
        </p:nvSpPr>
        <p:spPr>
          <a:xfrm flipH="1">
            <a:off x="187744" y="1689241"/>
            <a:ext cx="2194560" cy="794572"/>
          </a:xfrm>
          <a:prstGeom prst="accentCallout2">
            <a:avLst>
              <a:gd name="adj1" fmla="val 18750"/>
              <a:gd name="adj2" fmla="val -8333"/>
              <a:gd name="adj3" fmla="val 62513"/>
              <a:gd name="adj4" fmla="val -18799"/>
              <a:gd name="adj5" fmla="val 219478"/>
              <a:gd name="adj6" fmla="val -17116"/>
            </a:avLst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Off-Campus Accommodation</a:t>
            </a:r>
          </a:p>
          <a:p>
            <a:pPr algn="ctr"/>
            <a:r>
              <a:rPr lang="en-US" b="1" dirty="0" smtClean="0">
                <a:solidFill>
                  <a:schemeClr val="tx1"/>
                </a:solidFill>
              </a:rPr>
              <a:t>SEGi Residences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6" name="Line Callout 2 (Accent Bar) 15"/>
          <p:cNvSpPr/>
          <p:nvPr/>
        </p:nvSpPr>
        <p:spPr>
          <a:xfrm flipH="1">
            <a:off x="187744" y="419206"/>
            <a:ext cx="2194560" cy="794572"/>
          </a:xfrm>
          <a:prstGeom prst="accentCallout2">
            <a:avLst>
              <a:gd name="adj1" fmla="val 18750"/>
              <a:gd name="adj2" fmla="val -8333"/>
              <a:gd name="adj3" fmla="val 36579"/>
              <a:gd name="adj4" fmla="val -19774"/>
              <a:gd name="adj5" fmla="val 454501"/>
              <a:gd name="adj6" fmla="val -118826"/>
            </a:avLst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On-campus </a:t>
            </a:r>
            <a:r>
              <a:rPr lang="en-US" b="1" dirty="0" smtClean="0">
                <a:solidFill>
                  <a:schemeClr val="tx1"/>
                </a:solidFill>
              </a:rPr>
              <a:t>Accommodation</a:t>
            </a:r>
          </a:p>
          <a:p>
            <a:pPr algn="ctr"/>
            <a:r>
              <a:rPr lang="en-US" b="1" dirty="0" smtClean="0">
                <a:solidFill>
                  <a:schemeClr val="tx1"/>
                </a:solidFill>
              </a:rPr>
              <a:t>SEGi Mars &amp; Venus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22" name="Straight Connector 21"/>
          <p:cNvCxnSpPr>
            <a:stCxn id="18" idx="1"/>
          </p:cNvCxnSpPr>
          <p:nvPr/>
        </p:nvCxnSpPr>
        <p:spPr>
          <a:xfrm flipH="1">
            <a:off x="5067203" y="1600563"/>
            <a:ext cx="1202075" cy="3656456"/>
          </a:xfrm>
          <a:prstGeom prst="line">
            <a:avLst/>
          </a:prstGeom>
          <a:ln w="57150">
            <a:solidFill>
              <a:srgbClr val="FFFF00"/>
            </a:solidFill>
            <a:headEnd type="oval" w="med" len="med"/>
            <a:tailEnd type="oval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>
            <a:off x="2984481" y="4060245"/>
            <a:ext cx="1454788" cy="514045"/>
          </a:xfrm>
          <a:prstGeom prst="straightConnector1">
            <a:avLst/>
          </a:prstGeom>
          <a:ln w="57150">
            <a:solidFill>
              <a:srgbClr val="FFFF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 rot="1221169">
            <a:off x="2970950" y="4369147"/>
            <a:ext cx="1290324" cy="4571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200 meter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278" y="1087343"/>
            <a:ext cx="2380209" cy="102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12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95"/>
          <a:stretch/>
        </p:blipFill>
        <p:spPr>
          <a:xfrm>
            <a:off x="-12700" y="-12700"/>
            <a:ext cx="9156700" cy="68707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2425700" y="0"/>
            <a:ext cx="6718300" cy="68453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175797085"/>
              </p:ext>
            </p:extLst>
          </p:nvPr>
        </p:nvGraphicFramePr>
        <p:xfrm>
          <a:off x="2667000" y="101600"/>
          <a:ext cx="6337300" cy="6629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8052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366" t="19629" r="23949" b="44074"/>
          <a:stretch/>
        </p:blipFill>
        <p:spPr>
          <a:xfrm flipH="1" flipV="1">
            <a:off x="0" y="1157888"/>
            <a:ext cx="5050129" cy="421202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2463800" y="1028700"/>
            <a:ext cx="12701" cy="4597400"/>
          </a:xfrm>
          <a:prstGeom prst="line">
            <a:avLst/>
          </a:prstGeom>
          <a:ln w="5715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65150" y="5461000"/>
            <a:ext cx="1333500" cy="7260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Mars </a:t>
            </a:r>
          </a:p>
          <a:p>
            <a:pPr algn="ctr"/>
            <a:r>
              <a:rPr lang="en-US" dirty="0" smtClean="0"/>
              <a:t>(Male)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067050" y="5461000"/>
            <a:ext cx="1333500" cy="7260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Venus (Female)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5445708" y="3071853"/>
            <a:ext cx="3676647" cy="3652797"/>
            <a:chOff x="5445708" y="2792453"/>
            <a:chExt cx="3676647" cy="365279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047" t="40182" r="25763" b="45649"/>
            <a:stretch/>
          </p:blipFill>
          <p:spPr>
            <a:xfrm>
              <a:off x="5445708" y="3517900"/>
              <a:ext cx="2927350" cy="2927350"/>
            </a:xfrm>
            <a:prstGeom prst="rect">
              <a:avLst/>
            </a:prstGeom>
            <a:ln w="57150">
              <a:solidFill>
                <a:srgbClr val="FFFF00"/>
              </a:solidFill>
            </a:ln>
          </p:spPr>
        </p:pic>
        <p:cxnSp>
          <p:nvCxnSpPr>
            <p:cNvPr id="11" name="Straight Connector 10"/>
            <p:cNvCxnSpPr/>
            <p:nvPr/>
          </p:nvCxnSpPr>
          <p:spPr>
            <a:xfrm flipV="1">
              <a:off x="5640678" y="2895600"/>
              <a:ext cx="0" cy="5080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8193378" y="2946400"/>
              <a:ext cx="0" cy="5080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V="1">
              <a:off x="8752178" y="3695700"/>
              <a:ext cx="0" cy="5080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 flipV="1">
              <a:off x="8752178" y="6009288"/>
              <a:ext cx="0" cy="5080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5640678" y="3149600"/>
              <a:ext cx="25527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8747706" y="3949700"/>
              <a:ext cx="0" cy="2313588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509545" y="2792453"/>
              <a:ext cx="8149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17 feet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 rot="5400000">
              <a:off x="8528378" y="5024522"/>
              <a:ext cx="8186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feet</a:t>
              </a:r>
              <a:endParaRPr lang="en-US" dirty="0"/>
            </a:p>
          </p:txBody>
        </p:sp>
      </p:grpSp>
      <p:sp>
        <p:nvSpPr>
          <p:cNvPr id="34" name="Rectangle 33"/>
          <p:cNvSpPr/>
          <p:nvPr/>
        </p:nvSpPr>
        <p:spPr>
          <a:xfrm>
            <a:off x="0" y="271609"/>
            <a:ext cx="9144000" cy="461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/>
              <a:t>On-Campus Accommodation Floor </a:t>
            </a:r>
            <a:r>
              <a:rPr lang="en-US" sz="2400" b="1" dirty="0" smtClean="0"/>
              <a:t>Plan</a:t>
            </a:r>
            <a:endParaRPr lang="en-US" sz="2400" b="1" dirty="0"/>
          </a:p>
        </p:txBody>
      </p:sp>
      <p:cxnSp>
        <p:nvCxnSpPr>
          <p:cNvPr id="22" name="Straight Connector 21"/>
          <p:cNvCxnSpPr/>
          <p:nvPr/>
        </p:nvCxnSpPr>
        <p:spPr>
          <a:xfrm>
            <a:off x="4102100" y="4495800"/>
            <a:ext cx="1513179" cy="318854"/>
          </a:xfrm>
          <a:prstGeom prst="line">
            <a:avLst/>
          </a:prstGeom>
          <a:ln w="57150"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7" t="17801" r="57901" b="63889"/>
          <a:stretch/>
        </p:blipFill>
        <p:spPr>
          <a:xfrm>
            <a:off x="7022589" y="467877"/>
            <a:ext cx="1725117" cy="1986267"/>
          </a:xfrm>
          <a:prstGeom prst="rect">
            <a:avLst/>
          </a:prstGeom>
          <a:ln w="57150">
            <a:solidFill>
              <a:srgbClr val="FFFF00"/>
            </a:solidFill>
          </a:ln>
        </p:spPr>
      </p:pic>
      <p:sp>
        <p:nvSpPr>
          <p:cNvPr id="26" name="TextBox 25"/>
          <p:cNvSpPr txBox="1"/>
          <p:nvPr/>
        </p:nvSpPr>
        <p:spPr>
          <a:xfrm>
            <a:off x="5978713" y="1045824"/>
            <a:ext cx="10438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/>
              <a:t>Common </a:t>
            </a:r>
          </a:p>
          <a:p>
            <a:pPr algn="r"/>
            <a:r>
              <a:rPr lang="en-US" sz="1600" dirty="0" smtClean="0"/>
              <a:t>Bathroom</a:t>
            </a:r>
            <a:endParaRPr lang="en-US" sz="1600" dirty="0"/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3496359" y="1592211"/>
            <a:ext cx="3669259" cy="1173996"/>
          </a:xfrm>
          <a:prstGeom prst="line">
            <a:avLst/>
          </a:prstGeom>
          <a:ln w="57150">
            <a:solidFill>
              <a:srgbClr val="00B05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75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8996"/>
          <a:stretch/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1"/>
            <a:ext cx="6604000" cy="6857999"/>
          </a:xfrm>
          <a:prstGeom prst="rect">
            <a:avLst/>
          </a:prstGeom>
          <a:solidFill>
            <a:srgbClr val="00336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036" y="211739"/>
            <a:ext cx="3131196" cy="2389733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739"/>
            <a:ext cx="3131196" cy="233680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0277"/>
            <a:ext cx="4000769" cy="2104108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18" name="Rectangle 17"/>
          <p:cNvSpPr/>
          <p:nvPr/>
        </p:nvSpPr>
        <p:spPr>
          <a:xfrm>
            <a:off x="-1" y="5023188"/>
            <a:ext cx="6447233" cy="1676008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TextBox 18"/>
          <p:cNvSpPr txBox="1"/>
          <p:nvPr/>
        </p:nvSpPr>
        <p:spPr>
          <a:xfrm>
            <a:off x="4241800" y="2976177"/>
            <a:ext cx="2205432" cy="1351588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 smtClean="0"/>
              <a:t>Room- Bed &amp; Study Area</a:t>
            </a:r>
          </a:p>
          <a:p>
            <a:pPr algn="ctr">
              <a:lnSpc>
                <a:spcPct val="150000"/>
              </a:lnSpc>
            </a:pPr>
            <a:r>
              <a:rPr lang="en-US" sz="1400" dirty="0" smtClean="0"/>
              <a:t>Common  Pantry</a:t>
            </a:r>
          </a:p>
          <a:p>
            <a:pPr algn="ctr">
              <a:lnSpc>
                <a:spcPct val="150000"/>
              </a:lnSpc>
            </a:pPr>
            <a:r>
              <a:rPr lang="en-US" sz="1400" dirty="0" smtClean="0"/>
              <a:t>Common Bathroom</a:t>
            </a:r>
          </a:p>
          <a:p>
            <a:pPr algn="ctr">
              <a:lnSpc>
                <a:spcPct val="150000"/>
              </a:lnSpc>
            </a:pPr>
            <a:r>
              <a:rPr lang="en-US" sz="1400" dirty="0" smtClean="0"/>
              <a:t>Main Entrance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994266" y="4185649"/>
            <a:ext cx="2146300" cy="837538"/>
          </a:xfrm>
          <a:prstGeom prst="straightConnector1">
            <a:avLst/>
          </a:prstGeom>
          <a:ln w="57150">
            <a:solidFill>
              <a:srgbClr val="7030A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800506" y="2087393"/>
            <a:ext cx="499123" cy="1082146"/>
          </a:xfrm>
          <a:prstGeom prst="straightConnector1">
            <a:avLst/>
          </a:prstGeom>
          <a:ln w="57150">
            <a:solidFill>
              <a:srgbClr val="7030A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483720" y="1728697"/>
            <a:ext cx="1316786" cy="358695"/>
          </a:xfrm>
          <a:prstGeom prst="straightConnector1">
            <a:avLst/>
          </a:prstGeom>
          <a:ln w="57150">
            <a:solidFill>
              <a:srgbClr val="7030A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2000384" y="3529950"/>
            <a:ext cx="2571616" cy="884938"/>
          </a:xfrm>
          <a:prstGeom prst="straightConnector1">
            <a:avLst/>
          </a:prstGeom>
          <a:ln w="57150">
            <a:solidFill>
              <a:srgbClr val="7030A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3505066" y="3835193"/>
            <a:ext cx="972020" cy="1580902"/>
          </a:xfrm>
          <a:prstGeom prst="straightConnector1">
            <a:avLst/>
          </a:prstGeom>
          <a:ln w="57150">
            <a:solidFill>
              <a:srgbClr val="7030A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941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0" y="271609"/>
            <a:ext cx="3680273" cy="8078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Off-Campus </a:t>
            </a:r>
            <a:r>
              <a:rPr lang="en-US" sz="2000" b="1" dirty="0"/>
              <a:t>Accommodation Floor </a:t>
            </a:r>
            <a:r>
              <a:rPr lang="en-US" sz="2000" b="1" dirty="0" smtClean="0"/>
              <a:t>Plan – SEGi Residences</a:t>
            </a:r>
            <a:endParaRPr lang="en-US" sz="2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6" t="11064" r="27035" b="698"/>
          <a:stretch/>
        </p:blipFill>
        <p:spPr>
          <a:xfrm>
            <a:off x="0" y="1524000"/>
            <a:ext cx="3134959" cy="31349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886" y="0"/>
            <a:ext cx="4308028" cy="68580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6134100" y="850900"/>
            <a:ext cx="18542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8280400" y="1092200"/>
            <a:ext cx="0" cy="14478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8280400" y="2540000"/>
            <a:ext cx="0" cy="11176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7556500" y="4254500"/>
            <a:ext cx="0" cy="8128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045200" y="5956300"/>
            <a:ext cx="13716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134100" y="736600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988300" y="736600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057900" y="5842000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7416800" y="5842000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>
            <a:off x="7556500" y="4140200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>
            <a:off x="7556500" y="4953000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5400000">
            <a:off x="8280400" y="2425700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8280400" y="3543300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5400000">
            <a:off x="8280400" y="965200"/>
            <a:ext cx="0" cy="228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5400000">
            <a:off x="8045720" y="175868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 feet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 rot="5400000">
            <a:off x="8107035" y="2914135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 feet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 rot="5400000">
            <a:off x="7381104" y="4501879"/>
            <a:ext cx="715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 feet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318005" y="590501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 feet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673851" y="52021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 feet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16" b="11496"/>
          <a:stretch/>
        </p:blipFill>
        <p:spPr>
          <a:xfrm>
            <a:off x="0" y="-12700"/>
            <a:ext cx="9144000" cy="68707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3175000"/>
            <a:ext cx="9144000" cy="2527300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00425"/>
            <a:ext cx="1516856" cy="20224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162" y="3400423"/>
            <a:ext cx="3810838" cy="20224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062" y="3400422"/>
            <a:ext cx="3695894" cy="202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08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632</TotalTime>
  <Words>127</Words>
  <Application>Microsoft Office PowerPoint</Application>
  <PresentationFormat>On-screen Show (4:3)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Corbel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Syazani</dc:creator>
  <cp:lastModifiedBy>Syazani</cp:lastModifiedBy>
  <cp:revision>27</cp:revision>
  <dcterms:created xsi:type="dcterms:W3CDTF">2018-04-25T05:06:27Z</dcterms:created>
  <dcterms:modified xsi:type="dcterms:W3CDTF">2018-04-26T09:23:05Z</dcterms:modified>
</cp:coreProperties>
</file>

<file path=docProps/thumbnail.jpeg>
</file>